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89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1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3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9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6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261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45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1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6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BB26-4C89-4756-886E-78E10BD0AD23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D22C9-7EDF-4C4F-8751-818E40D16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28775"/>
            <a:ext cx="5105400" cy="3600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1371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1371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471920"/>
            <a:ext cx="1371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746047"/>
            <a:ext cx="13716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895600" y="3116759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WEL COME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543800" cy="415498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Feminine Gender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স্ত্রী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) 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noun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শুধু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স্ত্রী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জাতিকে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feminine gender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স্ত্রী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Mother, Girl, Lioness, bitch etc.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2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153400" cy="48320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Common Gender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উভয়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) 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noun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পুরুষ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স্ত্রী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উভয়কেই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Common Gender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উভয়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যেমন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Child, Baby, 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riend, People, Person, Student, Infant, Parent, Doctor, Teacher Etc. 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8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7467600" cy="483209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Neuter Gender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ক্লীব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) :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Noun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পুরুষ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স্ত্রী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কোনটাই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বুঝিয়ে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জড়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পদার্থকে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Neuter Gender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Book, Pen, Chair, Table, Iron, Knife Etc.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73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7338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Alone Work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81534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Arrange the following noun in the four groups:</a:t>
            </a:r>
          </a:p>
          <a:p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Boy, Girl, Child, Chair, Table, Friend, Father, Mother, Dog, Pen, Hero, Queen, Book, Student. 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4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59436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Answer this Question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133600"/>
            <a:ext cx="8153400" cy="440120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Masculine : </a:t>
            </a:r>
            <a:r>
              <a:rPr lang="en-US" sz="4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Boy, Father, Hero, Dog.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Feminine :   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Girl, Mother, Queen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Common :   </a:t>
            </a:r>
            <a:r>
              <a:rPr lang="en-US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Child, Friend, Student</a:t>
            </a:r>
          </a:p>
          <a:p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Neuter :     </a:t>
            </a:r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Chair, Table, Pen, Book.</a:t>
            </a:r>
            <a:endParaRPr lang="en-US" sz="4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2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0"/>
            <a:ext cx="3581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929348"/>
            <a:ext cx="8001000" cy="378565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Give the feminine forms of the following nouns.</a:t>
            </a:r>
          </a:p>
          <a:p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Brother, Horse, Hero, Fox, Son, Lion, Hunter, Doctor.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90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3340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Answer this Question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676942"/>
            <a:ext cx="7010400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Sister, Mare, Heroin, Vixen, Daughter, Lioness, Huntress, Doctress.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83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38200"/>
            <a:ext cx="3962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914233"/>
            <a:ext cx="7010400" cy="280076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Give the Masculine forms of the following Nouns.</a:t>
            </a:r>
          </a:p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Girl, Cow, Goose, Female, Bee, Tutoress, Lass, Jewess.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621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685800"/>
            <a:ext cx="373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Home Work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73914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Waiter, Lady, Hen, actress, Emperor.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676400"/>
            <a:ext cx="83058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Fill in the blank with appropriate gender given the box below.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8305800" cy="25545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---------- has laid an egg.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Rafiq is a -------------- in a big hotel.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She is a famous ---------------------- 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Shajahan was an ------------------------- .</a:t>
            </a:r>
          </a:p>
          <a:p>
            <a:pPr marL="342900" indent="-342900">
              <a:buAutoNum type="arabicPeriod"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--------------- is doing her work sincerely.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600200" cy="1091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381000"/>
            <a:ext cx="1600200" cy="1091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76052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181600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90844"/>
            <a:ext cx="1447800" cy="114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6985"/>
            <a:ext cx="1219200" cy="941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9750"/>
            <a:ext cx="1295400" cy="1008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5390843"/>
            <a:ext cx="1295400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2" y="2162175"/>
            <a:ext cx="3152775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024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49759"/>
            <a:ext cx="4419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Teacher Identify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157948"/>
            <a:ext cx="8001000" cy="37856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gency FB" pitchFamily="34" charset="0"/>
                <a:cs typeface="Times New Roman" pitchFamily="18" charset="0"/>
              </a:rPr>
              <a:t>Salim Ahmed</a:t>
            </a:r>
          </a:p>
          <a:p>
            <a:r>
              <a:rPr lang="en-US" sz="4000" b="1" dirty="0" smtClean="0">
                <a:latin typeface="Agency FB" pitchFamily="34" charset="0"/>
                <a:cs typeface="Times New Roman" pitchFamily="18" charset="0"/>
              </a:rPr>
              <a:t>Assistant Teacher ( PHT )</a:t>
            </a:r>
          </a:p>
          <a:p>
            <a:r>
              <a:rPr lang="en-US" sz="4000" b="1" dirty="0" smtClean="0">
                <a:latin typeface="Agency FB" pitchFamily="34" charset="0"/>
                <a:cs typeface="Times New Roman" pitchFamily="18" charset="0"/>
              </a:rPr>
              <a:t>B. D. C. H High School</a:t>
            </a:r>
          </a:p>
          <a:p>
            <a:r>
              <a:rPr lang="en-US" sz="4000" b="1" dirty="0" smtClean="0">
                <a:latin typeface="Agency FB" pitchFamily="34" charset="0"/>
                <a:cs typeface="Times New Roman" pitchFamily="18" charset="0"/>
              </a:rPr>
              <a:t>Dumurtala, Muladi, Barisal.</a:t>
            </a:r>
          </a:p>
          <a:p>
            <a:r>
              <a:rPr lang="en-US" sz="4000" b="1" dirty="0" smtClean="0">
                <a:latin typeface="Agency FB" pitchFamily="34" charset="0"/>
                <a:cs typeface="Times New Roman" pitchFamily="18" charset="0"/>
              </a:rPr>
              <a:t>Mobile No. 01719764425</a:t>
            </a:r>
          </a:p>
          <a:p>
            <a:r>
              <a:rPr lang="en-US" sz="4000" b="1" dirty="0" smtClean="0">
                <a:latin typeface="Agency FB" pitchFamily="34" charset="0"/>
                <a:cs typeface="Times New Roman" pitchFamily="18" charset="0"/>
              </a:rPr>
              <a:t>E-mail. salimahmed4425@gmail.com</a:t>
            </a:r>
            <a:endParaRPr lang="en-US" sz="4000" b="1" dirty="0">
              <a:latin typeface="Agency FB" pitchFamily="34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73" y="2590800"/>
            <a:ext cx="18288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40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457200"/>
            <a:ext cx="32004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 Identify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600200"/>
            <a:ext cx="7315200" cy="42473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gency FB" pitchFamily="34" charset="0"/>
                <a:cs typeface="Times New Roman" pitchFamily="18" charset="0"/>
              </a:rPr>
              <a:t>Class : Six</a:t>
            </a:r>
          </a:p>
          <a:p>
            <a:r>
              <a:rPr lang="en-US" sz="5400" b="1" dirty="0" smtClean="0">
                <a:latin typeface="Agency FB" pitchFamily="34" charset="0"/>
                <a:cs typeface="Times New Roman" pitchFamily="18" charset="0"/>
              </a:rPr>
              <a:t>English 2</a:t>
            </a:r>
            <a:r>
              <a:rPr lang="en-US" sz="5400" b="1" baseline="30000" dirty="0" smtClean="0">
                <a:latin typeface="Agency FB" pitchFamily="34" charset="0"/>
                <a:cs typeface="Times New Roman" pitchFamily="18" charset="0"/>
              </a:rPr>
              <a:t>nd</a:t>
            </a:r>
            <a:r>
              <a:rPr lang="en-US" sz="5400" b="1" dirty="0" smtClean="0">
                <a:latin typeface="Agency FB" pitchFamily="34" charset="0"/>
                <a:cs typeface="Times New Roman" pitchFamily="18" charset="0"/>
              </a:rPr>
              <a:t> Paper</a:t>
            </a:r>
          </a:p>
          <a:p>
            <a:r>
              <a:rPr lang="en-US" sz="5400" b="1" dirty="0" smtClean="0">
                <a:latin typeface="Agency FB" pitchFamily="34" charset="0"/>
                <a:cs typeface="Times New Roman" pitchFamily="18" charset="0"/>
              </a:rPr>
              <a:t>Gender and its Classification</a:t>
            </a:r>
          </a:p>
          <a:p>
            <a:r>
              <a:rPr lang="en-US" sz="5400" b="1" dirty="0" smtClean="0">
                <a:latin typeface="Agency FB" pitchFamily="34" charset="0"/>
                <a:cs typeface="Times New Roman" pitchFamily="18" charset="0"/>
              </a:rPr>
              <a:t>Time : 50 Minutes</a:t>
            </a:r>
          </a:p>
          <a:p>
            <a:r>
              <a:rPr lang="en-US" sz="5400" b="1" dirty="0" smtClean="0">
                <a:latin typeface="Agency FB" pitchFamily="34" charset="0"/>
                <a:cs typeface="Times New Roman" pitchFamily="18" charset="0"/>
              </a:rPr>
              <a:t>Date :</a:t>
            </a:r>
            <a:endParaRPr lang="en-US" sz="5400" b="1" dirty="0">
              <a:latin typeface="Agency FB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528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38862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Learning outcomes 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600200"/>
            <a:ext cx="4648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Student will be learn 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2819400"/>
            <a:ext cx="7543800" cy="17543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What is the called of Gender ? </a:t>
            </a:r>
          </a:p>
          <a:p>
            <a:pPr marL="342900" indent="-342900">
              <a:buAutoNum type="arabi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How many kinds of Gender ?</a:t>
            </a:r>
          </a:p>
          <a:p>
            <a:pPr marL="342900" indent="-342900">
              <a:buAutoNum type="arabicPeriod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Description all kinds of Gender ?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6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304800"/>
            <a:ext cx="3489960" cy="2682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3048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Father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3810000" cy="268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3124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Mother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" y="3733801"/>
            <a:ext cx="3489960" cy="2209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33800"/>
            <a:ext cx="3810000" cy="2209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43100" y="6019800"/>
            <a:ext cx="110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Calf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86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Chair and Table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2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685800"/>
            <a:ext cx="54864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Today Our Lesson 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2209800"/>
            <a:ext cx="5029200" cy="3276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67000" y="3311604"/>
            <a:ext cx="320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Gender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16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685800"/>
            <a:ext cx="23622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Gender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752600"/>
            <a:ext cx="7315200" cy="39703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শব্দ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কোন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Pronoun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এর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পুরুষ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স্ত্রী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পুরুষ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স্ত্রী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উভয়ই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অথবা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এদের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কোনটিই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নির্দেশ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না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করে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অন্য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কোনো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জড়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পদার্থ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কে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Gender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বা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Boy, Father, Mother, Sister, Child, Army, Book, Chair, table etc.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30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3505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Kinds of Gender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7543800" cy="41549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Gender 4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প্রকার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। </a:t>
            </a: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যেমনঃ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Masculine Gender (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পুংলিঙ্গ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Feminine Gender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স্ত্রী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indent="-342900">
              <a:buAutoNum type="arabicPeriod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Common Gender 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উভয়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342900" indent="-342900">
              <a:buAutoNum type="arabicPeriod"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Neuter Gender  (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ক্লীব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লিঙ্গ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2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2578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Description of Gender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011501"/>
            <a:ext cx="8305800" cy="31700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Masculine Gender  (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পুংলিঙ্গ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) :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যে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noun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দ্বারা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শুধু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পুরুষ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জাতিকে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বুঝায়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তাকে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masculine gender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বলে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।</a:t>
            </a:r>
          </a:p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যেমন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Father, Boy, Lion, Dog etc.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23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ripple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549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53</cp:revision>
  <dcterms:created xsi:type="dcterms:W3CDTF">2017-10-02T22:39:31Z</dcterms:created>
  <dcterms:modified xsi:type="dcterms:W3CDTF">2017-10-03T15:00:42Z</dcterms:modified>
</cp:coreProperties>
</file>